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C733A-A1B9-4AFF-9012-6C1C2FC47FDB}" type="datetimeFigureOut">
              <a:rPr lang="en-GB" smtClean="0"/>
              <a:t>23/06/2014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23CE7-E9B9-4BB3-807B-E090337312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438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C733A-A1B9-4AFF-9012-6C1C2FC47FDB}" type="datetimeFigureOut">
              <a:rPr lang="en-GB" smtClean="0"/>
              <a:t>23/06/2014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23CE7-E9B9-4BB3-807B-E090337312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6510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C733A-A1B9-4AFF-9012-6C1C2FC47FDB}" type="datetimeFigureOut">
              <a:rPr lang="en-GB" smtClean="0"/>
              <a:t>23/06/2014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23CE7-E9B9-4BB3-807B-E090337312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2292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C733A-A1B9-4AFF-9012-6C1C2FC47FDB}" type="datetimeFigureOut">
              <a:rPr lang="en-GB" smtClean="0"/>
              <a:t>23/06/2014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23CE7-E9B9-4BB3-807B-E090337312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5848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C733A-A1B9-4AFF-9012-6C1C2FC47FDB}" type="datetimeFigureOut">
              <a:rPr lang="en-GB" smtClean="0"/>
              <a:t>23/06/2014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23CE7-E9B9-4BB3-807B-E090337312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1107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C733A-A1B9-4AFF-9012-6C1C2FC47FDB}" type="datetimeFigureOut">
              <a:rPr lang="en-GB" smtClean="0"/>
              <a:t>23/06/2014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23CE7-E9B9-4BB3-807B-E090337312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065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C733A-A1B9-4AFF-9012-6C1C2FC47FDB}" type="datetimeFigureOut">
              <a:rPr lang="en-GB" smtClean="0"/>
              <a:t>23/06/2014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23CE7-E9B9-4BB3-807B-E090337312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695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C733A-A1B9-4AFF-9012-6C1C2FC47FDB}" type="datetimeFigureOut">
              <a:rPr lang="en-GB" smtClean="0"/>
              <a:t>23/06/2014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23CE7-E9B9-4BB3-807B-E090337312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1123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C733A-A1B9-4AFF-9012-6C1C2FC47FDB}" type="datetimeFigureOut">
              <a:rPr lang="en-GB" smtClean="0"/>
              <a:t>23/06/2014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23CE7-E9B9-4BB3-807B-E090337312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8653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C733A-A1B9-4AFF-9012-6C1C2FC47FDB}" type="datetimeFigureOut">
              <a:rPr lang="en-GB" smtClean="0"/>
              <a:t>23/06/2014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23CE7-E9B9-4BB3-807B-E090337312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7635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C733A-A1B9-4AFF-9012-6C1C2FC47FDB}" type="datetimeFigureOut">
              <a:rPr lang="en-GB" smtClean="0"/>
              <a:t>23/06/2014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23CE7-E9B9-4BB3-807B-E090337312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7669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9C733A-A1B9-4AFF-9012-6C1C2FC47FDB}" type="datetimeFigureOut">
              <a:rPr lang="en-GB" smtClean="0"/>
              <a:t>23/06/2014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23CE7-E9B9-4BB3-807B-E090337312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3280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Data management planning exercise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7784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DMP exercise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Read through the University of Bath PGR data management plan template (5 minutes)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Discuss in your groups what aspects researchers would be able to completed and identify sections where University support will be needed to complete the responses  (10 minutes)</a:t>
            </a:r>
          </a:p>
          <a:p>
            <a:endParaRPr lang="en-GB" dirty="0" smtClean="0"/>
          </a:p>
          <a:p>
            <a:r>
              <a:rPr lang="en-GB" dirty="0" smtClean="0"/>
              <a:t>Discuss who might be able to provide this support within the </a:t>
            </a:r>
            <a:r>
              <a:rPr lang="en-GB" smtClean="0"/>
              <a:t>institutions (10 </a:t>
            </a:r>
            <a:r>
              <a:rPr lang="en-GB" dirty="0" smtClean="0"/>
              <a:t>minutes)</a:t>
            </a:r>
          </a:p>
          <a:p>
            <a:endParaRPr lang="en-GB" dirty="0"/>
          </a:p>
          <a:p>
            <a:r>
              <a:rPr lang="en-GB" dirty="0" smtClean="0"/>
              <a:t>Feedback (5 minutes)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99119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71</Words>
  <Application>Microsoft Office PowerPoint</Application>
  <PresentationFormat>On-screen Show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Data management planning exercise</vt:lpstr>
      <vt:lpstr>DMP exercise</vt:lpstr>
    </vt:vector>
  </TitlesOfParts>
  <Company>University of Glasgow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management planning exercise</dc:title>
  <dc:creator>jd162a</dc:creator>
  <cp:lastModifiedBy>jd162a</cp:lastModifiedBy>
  <cp:revision>3</cp:revision>
  <dcterms:created xsi:type="dcterms:W3CDTF">2014-06-23T10:02:04Z</dcterms:created>
  <dcterms:modified xsi:type="dcterms:W3CDTF">2014-06-23T10:08:10Z</dcterms:modified>
</cp:coreProperties>
</file>